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66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840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72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79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02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7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0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587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591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84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758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DF14-281E-4009-A568-90D9BB97C5DF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3691-B0DE-4926-AD94-979A098310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9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/>
          <a:srcRect l="71636" t="14610" r="19647" b="77683"/>
          <a:stretch/>
        </p:blipFill>
        <p:spPr>
          <a:xfrm>
            <a:off x="7742275" y="389330"/>
            <a:ext cx="1130189" cy="56200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376205" y="1275099"/>
            <a:ext cx="338573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Preisliste Opel-RENT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21873"/>
              </p:ext>
            </p:extLst>
          </p:nvPr>
        </p:nvGraphicFramePr>
        <p:xfrm>
          <a:off x="1646138" y="4962578"/>
          <a:ext cx="4831493" cy="11718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113">
                <a:tc>
                  <a:txBody>
                    <a:bodyPr/>
                    <a:lstStyle/>
                    <a:p>
                      <a:r>
                        <a:rPr lang="de-AT" sz="800" dirty="0"/>
                        <a:t>Mietbedingungen</a:t>
                      </a:r>
                      <a:r>
                        <a:rPr lang="de-AT" sz="900" dirty="0"/>
                        <a:t>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"/>
                        <a:tabLst/>
                        <a:defRPr/>
                      </a:pPr>
                      <a:r>
                        <a:rPr lang="de-AT" sz="900" baseline="0" dirty="0"/>
                        <a:t>Reservierung mind. 24 Stunden vor Anmietung erforderlich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"/>
                        <a:tabLst/>
                        <a:defRPr/>
                      </a:pPr>
                      <a:r>
                        <a:rPr lang="de-AT" sz="900" baseline="0" dirty="0">
                          <a:sym typeface="Webdings" panose="05030102010509060703" pitchFamily="18" charset="2"/>
                        </a:rPr>
                        <a:t>Mietvorauszahlung in Höhe der zu erwartenden </a:t>
                      </a:r>
                      <a:r>
                        <a:rPr lang="de-AT" sz="900" baseline="0" dirty="0" err="1">
                          <a:sym typeface="Webdings" panose="05030102010509060703" pitchFamily="18" charset="2"/>
                        </a:rPr>
                        <a:t>Miet</a:t>
                      </a:r>
                      <a:r>
                        <a:rPr lang="de-AT" sz="900" baseline="0" dirty="0">
                          <a:sym typeface="Webdings" panose="05030102010509060703" pitchFamily="18" charset="2"/>
                        </a:rPr>
                        <a:t>.-u. Nebenkosten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"/>
                        <a:tabLst/>
                        <a:defRPr/>
                      </a:pPr>
                      <a:r>
                        <a:rPr lang="de-AT" sz="900" baseline="0" dirty="0">
                          <a:sym typeface="Webdings" panose="05030102010509060703" pitchFamily="18" charset="2"/>
                        </a:rPr>
                        <a:t>Abrechnung nur mittels von uns akzeptierten Kreditkarten oder EC-Karten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"/>
                        <a:tabLst/>
                        <a:defRPr/>
                      </a:pPr>
                      <a:r>
                        <a:rPr lang="de-AT" sz="900" baseline="0" dirty="0">
                          <a:sym typeface="Webdings" panose="05030102010509060703" pitchFamily="18" charset="2"/>
                        </a:rPr>
                        <a:t>Mindestalter der Anmietung: 21 Jahre (gilt für Mieter und Fahrer)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"/>
                        <a:tabLst/>
                        <a:defRPr/>
                      </a:pPr>
                      <a:r>
                        <a:rPr lang="de-AT" sz="900" baseline="0" dirty="0">
                          <a:sym typeface="Webdings" panose="05030102010509060703" pitchFamily="18" charset="2"/>
                        </a:rPr>
                        <a:t>Im Übrigen gelten die allgemeinen Mietbedingungen lt. Mietvertrag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93699"/>
              </p:ext>
            </p:extLst>
          </p:nvPr>
        </p:nvGraphicFramePr>
        <p:xfrm>
          <a:off x="1646138" y="4561367"/>
          <a:ext cx="4831492" cy="2539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1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916">
                <a:tc>
                  <a:txBody>
                    <a:bodyPr/>
                    <a:lstStyle/>
                    <a:p>
                      <a:r>
                        <a:rPr lang="de-AT" sz="800" dirty="0"/>
                        <a:t>Haftreduzierung (CDW)</a:t>
                      </a:r>
                      <a:r>
                        <a:rPr lang="de-AT" sz="800" baseline="0" dirty="0"/>
                        <a:t> auf € 500,00 pro Schadenfall (Selbstbehalt)</a:t>
                      </a:r>
                      <a:endParaRPr lang="de-AT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50576" t="16696" r="35743" b="67808"/>
          <a:stretch/>
        </p:blipFill>
        <p:spPr>
          <a:xfrm>
            <a:off x="6568063" y="3575709"/>
            <a:ext cx="1250981" cy="78521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35675" t="17248" r="50470" b="67808"/>
          <a:stretch/>
        </p:blipFill>
        <p:spPr>
          <a:xfrm>
            <a:off x="7790681" y="3605081"/>
            <a:ext cx="1266823" cy="76864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35879" t="50931" r="50743" b="34895"/>
          <a:stretch/>
        </p:blipFill>
        <p:spPr>
          <a:xfrm>
            <a:off x="6608400" y="5146912"/>
            <a:ext cx="1223319" cy="72905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l="21216" t="54054" r="65473" b="31652"/>
          <a:stretch/>
        </p:blipFill>
        <p:spPr>
          <a:xfrm>
            <a:off x="6616789" y="2788951"/>
            <a:ext cx="1217141" cy="73522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/>
          <a:srcRect l="36098" t="37718" r="50962" b="47267"/>
          <a:stretch/>
        </p:blipFill>
        <p:spPr>
          <a:xfrm>
            <a:off x="124825" y="5174318"/>
            <a:ext cx="1198605" cy="78236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/>
          <a:srcRect l="50772" t="37718" r="36689" b="47267"/>
          <a:stretch/>
        </p:blipFill>
        <p:spPr>
          <a:xfrm>
            <a:off x="6580739" y="1277534"/>
            <a:ext cx="1161536" cy="78236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6"/>
          <a:srcRect l="36409" t="55109" r="51351" b="30090"/>
          <a:stretch/>
        </p:blipFill>
        <p:spPr>
          <a:xfrm>
            <a:off x="6616789" y="4282908"/>
            <a:ext cx="1119235" cy="761292"/>
          </a:xfrm>
          <a:prstGeom prst="rect">
            <a:avLst/>
          </a:prstGeom>
        </p:spPr>
      </p:pic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18831"/>
              </p:ext>
            </p:extLst>
          </p:nvPr>
        </p:nvGraphicFramePr>
        <p:xfrm>
          <a:off x="1660517" y="1768679"/>
          <a:ext cx="4817112" cy="24003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654">
                <a:tc>
                  <a:txBody>
                    <a:bodyPr/>
                    <a:lstStyle/>
                    <a:p>
                      <a:endParaRPr lang="de-AT" sz="900" dirty="0"/>
                    </a:p>
                    <a:p>
                      <a:r>
                        <a:rPr lang="de-AT" sz="900" dirty="0"/>
                        <a:t>FAHRZEUGTYP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Tagespreis</a:t>
                      </a:r>
                    </a:p>
                    <a:p>
                      <a:r>
                        <a:rPr lang="de-AT" sz="900" dirty="0"/>
                        <a:t>inkl. 150km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Wochenpreis</a:t>
                      </a:r>
                    </a:p>
                    <a:p>
                      <a:r>
                        <a:rPr lang="de-AT" sz="900" dirty="0"/>
                        <a:t>inkl. 150km  pro Tag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/>
                        <a:t>Corsa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55,00 €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290,00 €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/>
                        <a:t>Astra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58,00 €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300,00 €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 err="1"/>
                        <a:t>Zafira</a:t>
                      </a:r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85,00 €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440,00 €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 err="1"/>
                        <a:t>Crossland</a:t>
                      </a:r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85,00 €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440,00 €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/>
                        <a:t>Grandland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85,00 €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440,00 €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/>
                        <a:t>Mokka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85,00 €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440,00 €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 err="1"/>
                        <a:t>Insignia</a:t>
                      </a:r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95,00 €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480,00 €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 err="1"/>
                        <a:t>Vivaro</a:t>
                      </a:r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119,00 €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595,00 €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/>
                        <a:t>Combo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119,00 €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595,00 €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50">
                <a:tc>
                  <a:txBody>
                    <a:bodyPr/>
                    <a:lstStyle/>
                    <a:p>
                      <a:r>
                        <a:rPr lang="de-AT" sz="900" dirty="0" err="1"/>
                        <a:t>Movano</a:t>
                      </a:r>
                      <a:endParaRPr lang="de-AT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129,00 €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AT" sz="900" dirty="0"/>
                        <a:t>645,00 €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350856" y="384239"/>
            <a:ext cx="2877833" cy="590841"/>
            <a:chOff x="1348177" y="338697"/>
            <a:chExt cx="2877833" cy="59084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7"/>
            <a:srcRect l="18198" t="20231" r="70901" b="77526"/>
            <a:stretch/>
          </p:blipFill>
          <p:spPr>
            <a:xfrm>
              <a:off x="1348177" y="338697"/>
              <a:ext cx="2877833" cy="332973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1411932" y="675622"/>
              <a:ext cx="21243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050" dirty="0"/>
                <a:t>Eisenstadt-Oberpullendorf-Andau</a:t>
              </a:r>
            </a:p>
          </p:txBody>
        </p:sp>
      </p:grpSp>
      <p:pic>
        <p:nvPicPr>
          <p:cNvPr id="1026" name="Picture 2" descr="Opel Zafira Life">
            <a:extLst>
              <a:ext uri="{FF2B5EF4-FFF2-40B4-BE49-F238E27FC236}">
                <a16:creationId xmlns:a16="http://schemas.microsoft.com/office/drawing/2014/main" id="{9517C0DC-277C-44F1-9E77-55705D48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" y="4540266"/>
            <a:ext cx="1275079" cy="5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B012DE2-A244-420C-A033-46280B501B04}"/>
              </a:ext>
            </a:extLst>
          </p:cNvPr>
          <p:cNvSpPr txBox="1"/>
          <p:nvPr/>
        </p:nvSpPr>
        <p:spPr>
          <a:xfrm>
            <a:off x="350856" y="4398230"/>
            <a:ext cx="13503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b="1" dirty="0">
                <a:latin typeface="Arial" panose="020B0604020202020204" pitchFamily="34" charset="0"/>
                <a:cs typeface="Arial" panose="020B0604020202020204" pitchFamily="34" charset="0"/>
              </a:rPr>
              <a:t>ZAFIRA LIFE</a:t>
            </a:r>
          </a:p>
        </p:txBody>
      </p:sp>
      <p:pic>
        <p:nvPicPr>
          <p:cNvPr id="1028" name="Picture 4" descr="Corsa Neu">
            <a:extLst>
              <a:ext uri="{FF2B5EF4-FFF2-40B4-BE49-F238E27FC236}">
                <a16:creationId xmlns:a16="http://schemas.microsoft.com/office/drawing/2014/main" id="{291535AD-F9D6-4EE3-A8D0-F93026D0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" y="2058252"/>
            <a:ext cx="1557406" cy="6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tra 5-Türer">
            <a:extLst>
              <a:ext uri="{FF2B5EF4-FFF2-40B4-BE49-F238E27FC236}">
                <a16:creationId xmlns:a16="http://schemas.microsoft.com/office/drawing/2014/main" id="{2FD691F9-7CC1-4AD7-9946-54CFAABE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64493"/>
            <a:ext cx="1636987" cy="7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tra Sports Tourer">
            <a:extLst>
              <a:ext uri="{FF2B5EF4-FFF2-40B4-BE49-F238E27FC236}">
                <a16:creationId xmlns:a16="http://schemas.microsoft.com/office/drawing/2014/main" id="{3CE3E4B4-89B6-4614-8952-21C179E5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5709"/>
            <a:ext cx="1676820" cy="7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el Mokka Neu">
            <a:extLst>
              <a:ext uri="{FF2B5EF4-FFF2-40B4-BE49-F238E27FC236}">
                <a16:creationId xmlns:a16="http://schemas.microsoft.com/office/drawing/2014/main" id="{D2D3FF2B-2752-48F7-A89C-76C3AF07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64" y="2219598"/>
            <a:ext cx="1356617" cy="5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60DDCF39-2F5B-435C-9A93-5F2134FCFF9C}"/>
              </a:ext>
            </a:extLst>
          </p:cNvPr>
          <p:cNvSpPr txBox="1"/>
          <p:nvPr/>
        </p:nvSpPr>
        <p:spPr>
          <a:xfrm>
            <a:off x="664293" y="2019543"/>
            <a:ext cx="102638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b="1" dirty="0">
                <a:latin typeface="Arial" panose="020B0604020202020204" pitchFamily="34" charset="0"/>
                <a:cs typeface="Arial" panose="020B0604020202020204" pitchFamily="34" charset="0"/>
              </a:rPr>
              <a:t>CORSA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7E07CF-496D-4E08-85AD-E17AC02B07A0}"/>
              </a:ext>
            </a:extLst>
          </p:cNvPr>
          <p:cNvSpPr txBox="1"/>
          <p:nvPr/>
        </p:nvSpPr>
        <p:spPr>
          <a:xfrm>
            <a:off x="655090" y="2721741"/>
            <a:ext cx="9023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b="1" dirty="0">
                <a:latin typeface="Arial" panose="020B0604020202020204" pitchFamily="34" charset="0"/>
                <a:cs typeface="Arial" panose="020B0604020202020204" pitchFamily="34" charset="0"/>
              </a:rPr>
              <a:t>ASTRA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47F7837-966C-4AB0-AAB8-054D2BCF0173}"/>
              </a:ext>
            </a:extLst>
          </p:cNvPr>
          <p:cNvSpPr txBox="1"/>
          <p:nvPr/>
        </p:nvSpPr>
        <p:spPr>
          <a:xfrm>
            <a:off x="285122" y="3524179"/>
            <a:ext cx="1272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b="1" dirty="0">
                <a:latin typeface="Arial" panose="020B0604020202020204" pitchFamily="34" charset="0"/>
                <a:cs typeface="Arial" panose="020B0604020202020204" pitchFamily="34" charset="0"/>
              </a:rPr>
              <a:t>ASTRA</a:t>
            </a:r>
            <a:r>
              <a:rPr lang="de-AT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700" b="1" dirty="0">
                <a:latin typeface="Arial" panose="020B0604020202020204" pitchFamily="34" charset="0"/>
                <a:cs typeface="Arial" panose="020B0604020202020204" pitchFamily="34" charset="0"/>
              </a:rPr>
              <a:t>Sports Tourer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065D876-FB04-4822-AC41-ECFFBB4D9B08}"/>
              </a:ext>
            </a:extLst>
          </p:cNvPr>
          <p:cNvSpPr txBox="1"/>
          <p:nvPr/>
        </p:nvSpPr>
        <p:spPr>
          <a:xfrm>
            <a:off x="6966983" y="2074740"/>
            <a:ext cx="6246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b="1" dirty="0">
                <a:latin typeface="Arial" panose="020B0604020202020204" pitchFamily="34" charset="0"/>
                <a:cs typeface="Arial" panose="020B0604020202020204" pitchFamily="34" charset="0"/>
              </a:rPr>
              <a:t>MOKKA</a:t>
            </a:r>
          </a:p>
        </p:txBody>
      </p:sp>
    </p:spTree>
    <p:extLst>
      <p:ext uri="{BB962C8B-B14F-4D97-AF65-F5344CB8AC3E}">
        <p14:creationId xmlns:p14="http://schemas.microsoft.com/office/powerpoint/2010/main" val="252436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Bildschirmpräsentation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Webdings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Boczy</dc:creator>
  <cp:lastModifiedBy>Doris Nowak</cp:lastModifiedBy>
  <cp:revision>15</cp:revision>
  <cp:lastPrinted>2019-01-11T10:19:16Z</cp:lastPrinted>
  <dcterms:created xsi:type="dcterms:W3CDTF">2019-01-10T14:16:18Z</dcterms:created>
  <dcterms:modified xsi:type="dcterms:W3CDTF">2021-09-08T10:26:10Z</dcterms:modified>
</cp:coreProperties>
</file>